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0" r:id="rId4"/>
    <p:sldId id="264" r:id="rId5"/>
    <p:sldId id="263" r:id="rId6"/>
    <p:sldId id="272" r:id="rId7"/>
    <p:sldId id="266" r:id="rId8"/>
    <p:sldId id="277" r:id="rId9"/>
    <p:sldId id="267" r:id="rId10"/>
    <p:sldId id="268" r:id="rId11"/>
    <p:sldId id="269" r:id="rId12"/>
    <p:sldId id="270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3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8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6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9262-0B26-43A6-AADC-7F9329CFA06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C28B1-C20E-4370-B8A8-05F27642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0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johnr1.sgedu.site/wp/surve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200"/>
            <a:ext cx="9144000" cy="733425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Open Educational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Learning Management System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Sustainability and Environment 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05500"/>
            <a:ext cx="9144000" cy="952500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Harvard Extension School Video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John Reilly</a:t>
            </a:r>
          </a:p>
          <a:p>
            <a:pPr>
              <a:lnSpc>
                <a:spcPct val="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11, 2020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5" y="876299"/>
            <a:ext cx="10068930" cy="49053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31" y="180975"/>
            <a:ext cx="10861139" cy="8572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 Reflection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given as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understanding,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1" y="1136650"/>
            <a:ext cx="10861139" cy="52610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018" y="237004"/>
            <a:ext cx="10375963" cy="89647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two Instructional Activities which are meant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 the enduring understandings of the lesson.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9" y="1362076"/>
            <a:ext cx="10375963" cy="505860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2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09" y="238125"/>
            <a:ext cx="10217182" cy="7524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supplement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own curated content by posting to the Instructor Notes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Instructor Reviews sections.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09" y="1176337"/>
            <a:ext cx="10217182" cy="55202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25" y="190501"/>
            <a:ext cx="8810625" cy="723898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demonstration site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LMS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7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sz="2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27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johnr1.sgedu.site/wp/</a:t>
            </a:r>
            <a:r>
              <a:rPr lang="en-US" sz="27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14818" y="696576"/>
            <a:ext cx="8162365" cy="60577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40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0"/>
            <a:ext cx="10515600" cy="7588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Combining Two Masters Degrees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673052"/>
              </p:ext>
            </p:extLst>
          </p:nvPr>
        </p:nvGraphicFramePr>
        <p:xfrm>
          <a:off x="1218080" y="1371603"/>
          <a:ext cx="9755841" cy="3035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799"/>
                <a:gridCol w="7781042"/>
              </a:tblGrid>
              <a:tr h="10444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Completion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Harvard Extension School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Degree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465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Spring 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ALM,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Sustainability and Environmental Management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444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2020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ALM, Digital Media Design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and Solution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890346"/>
              </p:ext>
            </p:extLst>
          </p:nvPr>
        </p:nvGraphicFramePr>
        <p:xfrm>
          <a:off x="478632" y="1297635"/>
          <a:ext cx="11234736" cy="4255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736"/>
              </a:tblGrid>
              <a:tr h="946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eLearning Resources for Sustainability and Environmental Studies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259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Existing eLearning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resources are often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too general and not focused on what environmental students need to learn.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798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Demand, though, continues to grow at a rapid pace as online education becomes more prevalent and mainstream.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034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Solution was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 develop a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Learning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Management System to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complement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instructor 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teachings 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 delving deeper into environmental topics and issues in order to promote enduring understandings.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9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65100"/>
            <a:ext cx="11391901" cy="711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Sustainability and Environmental Management Degree to curate Instructional Content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7" y="876299"/>
            <a:ext cx="10759991" cy="5648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28" y="76201"/>
            <a:ext cx="10001297" cy="55244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With the Digital Media Design Degree for Website Development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1" y="625475"/>
            <a:ext cx="5175250" cy="60652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53" y="628650"/>
            <a:ext cx="4628164" cy="605893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061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04" y="257175"/>
            <a:ext cx="10681096" cy="81915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 Instructional Design using Understanding by Design Approach.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266371"/>
              </p:ext>
            </p:extLst>
          </p:nvPr>
        </p:nvGraphicFramePr>
        <p:xfrm>
          <a:off x="672704" y="1219200"/>
          <a:ext cx="10846593" cy="5353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6593"/>
              </a:tblGrid>
              <a:tr h="7286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Methods</a:t>
                      </a:r>
                      <a:r>
                        <a:rPr lang="en-US" sz="2400" b="1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to Capture Student Attention and Promote Enduring Understandings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28627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Designing instruction </a:t>
                      </a:r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achieve specific learning goals (Backward Design).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28627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Having a Big Idea as the focus point for instruction and assessment.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286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Using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hooks to capture student attention.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857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Chunking instructional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content into smaller, more manageable pieces to improve retention.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669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Using repetition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 instruction to reinforce learning concepts</a:t>
                      </a: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857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Crafting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essential questions and statements of enduring understandings.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004" y="28575"/>
            <a:ext cx="10219992" cy="7524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Proper Demonstration, Four Lesson Modules with Four Lessons Each Were Curated. More Than Enough Instructional Content for an Entire Semester.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04" y="904452"/>
            <a:ext cx="10219992" cy="58963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94" y="209550"/>
            <a:ext cx="10117931" cy="7524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Lesson is comprised of four smaller, more manageable sized Lesson Units,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4" y="1028700"/>
            <a:ext cx="9929812" cy="55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2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474" y="85725"/>
            <a:ext cx="10331053" cy="1285875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short Assessment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consists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five essential questions as indicators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student understanding,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2" y="1158873"/>
            <a:ext cx="10051256" cy="564146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608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336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An Open Educational Resource Learning Management System for Sustainability and Environment Studies</vt:lpstr>
      <vt:lpstr>Capstone Project Combining Two Masters Degrees</vt:lpstr>
      <vt:lpstr>Problem and Solution</vt:lpstr>
      <vt:lpstr>Used Sustainability and Environmental Management Degree to curate Instructional Content</vt:lpstr>
      <vt:lpstr>Combined With the Digital Media Design Degree for Website Development</vt:lpstr>
      <vt:lpstr>and Instructional Design using Understanding by Design Approach.</vt:lpstr>
      <vt:lpstr>As a Proper Demonstration, Four Lesson Modules with Four Lessons Each Were Curated. More Than Enough Instructional Content for an Entire Semester.</vt:lpstr>
      <vt:lpstr>Each Lesson is comprised of four smaller, more manageable sized Lesson Units,</vt:lpstr>
      <vt:lpstr>a short Assessment Quiz which consists of five essential questions as indicators of student understanding, </vt:lpstr>
      <vt:lpstr>two Reflection questions which can be given as assignments to assess understanding,</vt:lpstr>
      <vt:lpstr>and two Instructional Activities which are meant to reinforce the enduring understandings of the lesson.</vt:lpstr>
      <vt:lpstr>Instructors can supplement lessons with their own curated content by posting to the Instructor Notes and Instructor Reviews sections.</vt:lpstr>
      <vt:lpstr>Visit the demonstration site for the LMS at http://johnr1.sgedu.site/wp/. 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 Educational Resource Learning Management System for Sustainability and Environment Studies</dc:title>
  <dc:creator>jreilly</dc:creator>
  <cp:lastModifiedBy>jreilly</cp:lastModifiedBy>
  <cp:revision>66</cp:revision>
  <dcterms:created xsi:type="dcterms:W3CDTF">2020-04-13T21:07:55Z</dcterms:created>
  <dcterms:modified xsi:type="dcterms:W3CDTF">2020-05-11T17:29:37Z</dcterms:modified>
</cp:coreProperties>
</file>